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894F-1A23-41F1-9DA3-D427E47D9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2CD68A-FAC6-4E2D-B547-AF8FAED487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CF35D-7339-409F-9E63-A3B46A8D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97571-9313-428F-B2AF-923180A9B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BFA29-1458-4BAD-A3E9-8B3797A24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598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18587-1A4B-4C6A-9F37-D186DB059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21BABA-9AFF-4DF6-AC08-AB7A2D42B9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90F77-4D0E-4251-871A-AAAAD475E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885DB-51D3-4C5D-B015-3C10975A8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6052A-7326-45C5-B011-BC0267D09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505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1771F9-E1F5-4E1A-B085-BD430BBA08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34A7ED-D6C6-4F0D-82F2-077C29E925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47228-719F-4659-9A53-175327072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AA4A7-1EE6-4284-A165-0E3801711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34EE6-E114-4572-A412-06C2D3ADA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4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2B477-E1A0-4E97-9D33-615DA65B3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04E3A-D095-4E73-945A-D64EBC556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DC75C-B45D-4828-9083-63CC18E74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822B0-3C46-4D99-9029-DE41CB975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5B8DC-0F8B-4B27-8074-EF75B0B23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194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7953A-49D5-4E6A-A32B-A8C7EA5FA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7F12E-89A5-4A00-84BF-C88F63765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78836-04A0-49AF-8AA9-8AED9913D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8B771-412A-4794-B7B9-E1850065C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86CBF-C9D5-4831-99C2-A5A7B55FF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059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7688F-33C5-498D-9256-52FE010BE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6F039-EC84-49B8-B610-1AD8332FE8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C37FE1-58AB-4E19-BB95-F29B6D1B0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B35F4B-BBEF-4D71-8416-414C06533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7F1F7-F727-4DE4-8558-6FE04ABC5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249FB-BF66-4641-8297-89F82D75D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89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8967B-2873-4BB6-A70F-6FF899659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9A2AB-931D-47DE-94D1-D471C15884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350D3D-2CBA-4956-B2A5-F5DE86D96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40761A-98CC-41A6-903E-06A5E68F9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BCC7CD-4024-4CAB-BB90-1A1BDA3239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9D8F9F-081A-4C90-B028-D3B6EAA3A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E14DF5-9C42-40E8-AD7B-425FBB36B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BD430E-EC4C-42AC-A610-423EEC10C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535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F776-7765-498E-AB40-BC95EE9CE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22F417-9FFC-47AE-9484-3DB8AAB3A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79E86D-694D-487E-9CC5-5B0D6269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5E6B12-C9DF-4405-9BA5-79203CCAC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77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DF434B-7367-47F0-B926-BE7C449F1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8EE66-9459-486E-96D7-6E960F1B6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E9318-0DD1-4A97-9A00-00EE4DC09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965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6568D-8B31-4AB9-8D08-7F9359463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C1588-5B0C-4A24-9433-C46CBF046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64A87-534D-4BBB-8234-8FDC56F80D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147755-3DC7-44F9-9FD8-2BE1FA148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4BC5C-B149-459F-B3CA-B2F90CCFA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21CBF9-7BC8-4CAE-BAB0-120C6CD3D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961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4E4B6-4B39-4DB8-AA98-0A0C86EE5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35419C-B906-49C8-AD80-893981DD9C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466754-C6E1-406A-B941-FD2A1A9457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E4363F-1F68-4B65-94D0-832214F06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0D33F-FD84-4AD2-AA09-9594D9616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80101E-BDBF-41D6-AD45-D7590D44D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096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CA6209-98B7-4E44-A599-B8F421421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74996-76FC-4798-A40B-95B3741EB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86F7A-094B-41D8-A0F0-613D2D2E1F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F6BDED-76D8-45C9-895A-2297E036F6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76E04-A5BD-4CE4-B092-297244047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69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glasses&#10;&#10;Description automatically generated">
            <a:extLst>
              <a:ext uri="{FF2B5EF4-FFF2-40B4-BE49-F238E27FC236}">
                <a16:creationId xmlns:a16="http://schemas.microsoft.com/office/drawing/2014/main" id="{D3CF0879-D292-46DB-9D79-7255D79EE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7519"/>
            <a:ext cx="12192000" cy="388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139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9221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standing around a table&#10;&#10;Description automatically generated">
            <a:extLst>
              <a:ext uri="{FF2B5EF4-FFF2-40B4-BE49-F238E27FC236}">
                <a16:creationId xmlns:a16="http://schemas.microsoft.com/office/drawing/2014/main" id="{A765F5E8-E86E-4345-B629-4B1D2A719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57" b="31308"/>
          <a:stretch/>
        </p:blipFill>
        <p:spPr>
          <a:xfrm>
            <a:off x="490914" y="1763486"/>
            <a:ext cx="12161520" cy="3974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246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ED94A73B-246E-4E48-8412-793AD99C17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4" b="45920"/>
          <a:stretch/>
        </p:blipFill>
        <p:spPr>
          <a:xfrm>
            <a:off x="30480" y="1632858"/>
            <a:ext cx="12161520" cy="397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462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a suit and tie sitting on a bed&#10;&#10;Description automatically generated">
            <a:extLst>
              <a:ext uri="{FF2B5EF4-FFF2-40B4-BE49-F238E27FC236}">
                <a16:creationId xmlns:a16="http://schemas.microsoft.com/office/drawing/2014/main" id="{5B365064-BFBF-4C54-8BE7-9811886CBC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39" b="32108"/>
          <a:stretch/>
        </p:blipFill>
        <p:spPr>
          <a:xfrm>
            <a:off x="0" y="427839"/>
            <a:ext cx="12192000" cy="422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375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69B29BEE-A4E0-407C-AE1D-A6F95529CE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87" y="870274"/>
            <a:ext cx="12188952" cy="401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025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3849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1847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130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0394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FC1C507A0990F46AB24AE06DCEE67BC" ma:contentTypeVersion="" ma:contentTypeDescription="Create a new document." ma:contentTypeScope="" ma:versionID="a71842b9cba6a6b0dff6a2c7919a99e3">
  <xsd:schema xmlns:xsd="http://www.w3.org/2001/XMLSchema" xmlns:xs="http://www.w3.org/2001/XMLSchema" xmlns:p="http://schemas.microsoft.com/office/2006/metadata/properties" xmlns:ns2="20c30dde-31e7-480d-b1dd-7373eee4a6c2" xmlns:ns3="7aef31f0-4568-4676-8d14-d955c17f2274" xmlns:ns4="8009A3A8-298C-486B-BA63-746C024914C7" xmlns:ns5="8009a3a8-298c-486b-ba63-746c024914c7" targetNamespace="http://schemas.microsoft.com/office/2006/metadata/properties" ma:root="true" ma:fieldsID="35d088a831632159ae43116024010777" ns2:_="" ns3:_="" ns4:_="" ns5:_="">
    <xsd:import namespace="20c30dde-31e7-480d-b1dd-7373eee4a6c2"/>
    <xsd:import namespace="7aef31f0-4568-4676-8d14-d955c17f2274"/>
    <xsd:import namespace="8009A3A8-298C-486B-BA63-746C024914C7"/>
    <xsd:import namespace="8009a3a8-298c-486b-ba63-746c024914c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5:MediaServiceAutoTags" minOccurs="0"/>
                <xsd:element ref="ns5:MediaServiceGenerationTime" minOccurs="0"/>
                <xsd:element ref="ns5:MediaServiceEventHashCode" minOccurs="0"/>
                <xsd:element ref="ns5:MediaServiceDateTaken" minOccurs="0"/>
                <xsd:element ref="ns5:MediaServiceLocation" minOccurs="0"/>
                <xsd:element ref="ns5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c30dde-31e7-480d-b1dd-7373eee4a6c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ef31f0-4568-4676-8d14-d955c17f2274" elementFormDefault="qualified">
    <xsd:import namespace="http://schemas.microsoft.com/office/2006/documentManagement/types"/>
    <xsd:import namespace="http://schemas.microsoft.com/office/infopath/2007/PartnerControls"/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09A3A8-298C-486B-BA63-746C024914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09a3a8-298c-486b-ba63-746c024914c7" elementFormDefault="qualified">
    <xsd:import namespace="http://schemas.microsoft.com/office/2006/documentManagement/types"/>
    <xsd:import namespace="http://schemas.microsoft.com/office/infopath/2007/PartnerControls"/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44046F8-EA6C-4778-BC6C-3F96C78368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0c30dde-31e7-480d-b1dd-7373eee4a6c2"/>
    <ds:schemaRef ds:uri="7aef31f0-4568-4676-8d14-d955c17f2274"/>
    <ds:schemaRef ds:uri="8009A3A8-298C-486B-BA63-746C024914C7"/>
    <ds:schemaRef ds:uri="8009a3a8-298c-486b-ba63-746c024914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D92BD4F-D3B1-49B0-B5E0-E8B8FB76051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C6113A-CFBA-4B27-8B63-3563BB9F8E8E}">
  <ds:schemaRefs>
    <ds:schemaRef ds:uri="http://schemas.microsoft.com/office/2006/documentManagement/types"/>
    <ds:schemaRef ds:uri="http://www.w3.org/XML/1998/namespace"/>
    <ds:schemaRef ds:uri="8009A3A8-298C-486B-BA63-746C024914C7"/>
    <ds:schemaRef ds:uri="http://schemas.openxmlformats.org/package/2006/metadata/core-properties"/>
    <ds:schemaRef ds:uri="http://purl.org/dc/terms/"/>
    <ds:schemaRef ds:uri="20c30dde-31e7-480d-b1dd-7373eee4a6c2"/>
    <ds:schemaRef ds:uri="8009a3a8-298c-486b-ba63-746c024914c7"/>
    <ds:schemaRef ds:uri="http://schemas.microsoft.com/office/infopath/2007/PartnerControls"/>
    <ds:schemaRef ds:uri="http://schemas.microsoft.com/office/2006/metadata/properties"/>
    <ds:schemaRef ds:uri="7aef31f0-4568-4676-8d14-d955c17f2274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Tianning Huang</dc:creator>
  <cp:lastModifiedBy>Tianning Huang</cp:lastModifiedBy>
  <cp:revision>3</cp:revision>
  <dcterms:created xsi:type="dcterms:W3CDTF">2020-08-18T20:57:38Z</dcterms:created>
  <dcterms:modified xsi:type="dcterms:W3CDTF">2020-08-18T21:38:20Z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0x010100DFC1C507A0990F46AB24AE06DCEE67BC</vt:lpwstr>
  </property>
</Properties>
</file>

<file path=docProps/thumbnail.jpeg>
</file>